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61" r:id="rId3"/>
    <p:sldId id="272" r:id="rId4"/>
    <p:sldId id="268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9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63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66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56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67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76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66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77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1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679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80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9613AA-5B60-4B0D-AA5B-F429E281D5B6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60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3200" kern="0" smtClean="0">
                <a:solidFill>
                  <a:srgbClr val="00B050"/>
                </a:solidFill>
              </a:rPr>
              <a:t>Me llamo ______________ Clase 601</a:t>
            </a:r>
            <a:br>
              <a:rPr lang="en-US" sz="3200" kern="0" smtClean="0">
                <a:solidFill>
                  <a:srgbClr val="00B050"/>
                </a:solidFill>
              </a:rPr>
            </a:br>
            <a:r>
              <a:rPr lang="en-US" sz="3200" kern="0" smtClean="0">
                <a:solidFill>
                  <a:srgbClr val="00B050"/>
                </a:solidFill>
              </a:rPr>
              <a:t>La fecha es el 5 de junio del 2018</a:t>
            </a:r>
            <a:endParaRPr lang="en-US" sz="3200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036637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800" kern="0" smtClean="0">
                <a:solidFill>
                  <a:srgbClr val="FF0000"/>
                </a:solidFill>
              </a:rPr>
              <a:t>Proposito #74b: </a:t>
            </a:r>
            <a:r>
              <a:rPr lang="en-US" sz="2800" kern="0" smtClean="0"/>
              <a:t>¿Cómo terminamos el repaso para el examen de MAÑANA? </a:t>
            </a:r>
          </a:p>
          <a:p>
            <a:pPr marL="0" indent="0">
              <a:buFontTx/>
              <a:buNone/>
            </a:pPr>
            <a:r>
              <a:rPr lang="en-US" sz="2400" i="1" kern="0" smtClean="0">
                <a:solidFill>
                  <a:srgbClr val="7030A0"/>
                </a:solidFill>
              </a:rPr>
              <a:t>l.o: to finish the unit review for the exam</a:t>
            </a:r>
            <a:r>
              <a:rPr lang="en-US" sz="2800" i="1" kern="0" smtClean="0"/>
              <a:t>.</a:t>
            </a:r>
          </a:p>
          <a:p>
            <a:pPr marL="0" indent="0">
              <a:buFontTx/>
              <a:buNone/>
            </a:pPr>
            <a:r>
              <a:rPr lang="en-US" sz="2800" i="1" kern="0" smtClean="0"/>
              <a:t> </a:t>
            </a:r>
            <a:r>
              <a:rPr lang="en-US" sz="2800" kern="0" smtClean="0">
                <a:solidFill>
                  <a:srgbClr val="FF0000"/>
                </a:solidFill>
              </a:rPr>
              <a:t>Actividad Inicial:</a:t>
            </a:r>
            <a:r>
              <a:rPr lang="en-US" sz="2800" kern="0" smtClean="0"/>
              <a:t>Copy &amp; state if TRUE or FALSE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Todos los alumnos de la secundaria en Estados Unidos  no trabajan despues de las clases.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Los alumnos en Latinoamerica si trabajan despues de las clases.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Las escuelas en Estados Unidos son mayormente privadas.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Muchas escuelas publicas en Latinoamerica son mixtas.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592189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04794"/>
              </p:ext>
            </p:extLst>
          </p:nvPr>
        </p:nvGraphicFramePr>
        <p:xfrm>
          <a:off x="152400" y="1143000"/>
          <a:ext cx="8991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900"/>
                <a:gridCol w="2247900"/>
                <a:gridCol w="2247900"/>
                <a:gridCol w="2247900"/>
              </a:tblGrid>
              <a:tr h="83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2"/>
                          </a:solidFill>
                        </a:rPr>
                        <a:t>Comprar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2"/>
                          </a:solidFill>
                        </a:rPr>
                        <a:t>Navegar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2"/>
                          </a:solidFill>
                        </a:rPr>
                        <a:t>Escuchar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b="0" dirty="0" err="1" smtClean="0"/>
                        <a:t>Yo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b="0" dirty="0" err="1" smtClean="0"/>
                        <a:t>Tú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b="0" dirty="0" err="1" smtClean="0"/>
                        <a:t>Él</a:t>
                      </a:r>
                      <a:r>
                        <a:rPr lang="en-US" sz="2400" b="0" dirty="0" smtClean="0"/>
                        <a:t> Ella </a:t>
                      </a:r>
                      <a:r>
                        <a:rPr lang="en-US" sz="2400" b="0" dirty="0" err="1" smtClean="0"/>
                        <a:t>Ud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b="0" dirty="0" err="1" smtClean="0"/>
                        <a:t>Nosotros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Uds</a:t>
                      </a:r>
                      <a:r>
                        <a:rPr lang="en-US" sz="240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67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8174921"/>
              </p:ext>
            </p:extLst>
          </p:nvPr>
        </p:nvGraphicFramePr>
        <p:xfrm>
          <a:off x="152400" y="1143000"/>
          <a:ext cx="8610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650"/>
                <a:gridCol w="2152650"/>
                <a:gridCol w="2152650"/>
                <a:gridCol w="2152650"/>
              </a:tblGrid>
              <a:tr h="83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2"/>
                          </a:solidFill>
                        </a:rPr>
                        <a:t>Mirar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2"/>
                          </a:solidFill>
                        </a:rPr>
                        <a:t>Pegar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2"/>
                          </a:solidFill>
                        </a:rPr>
                        <a:t>Necesitar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b="0" dirty="0" err="1" smtClean="0"/>
                        <a:t>Yo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b="0" dirty="0" err="1" smtClean="0"/>
                        <a:t>Tú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b="0" dirty="0" err="1" smtClean="0"/>
                        <a:t>Él</a:t>
                      </a:r>
                      <a:r>
                        <a:rPr lang="en-US" sz="2400" b="0" dirty="0" smtClean="0"/>
                        <a:t> Ella </a:t>
                      </a:r>
                      <a:r>
                        <a:rPr lang="en-US" sz="2400" b="0" dirty="0" err="1" smtClean="0"/>
                        <a:t>Ud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b="0" dirty="0" err="1" smtClean="0"/>
                        <a:t>Nosotros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Uds</a:t>
                      </a:r>
                      <a:r>
                        <a:rPr lang="en-US" sz="240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6550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LOS VERBOS CON –AR # 3-CRUCIGRAMA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LOS VERBOS CON –AR #4-CRUCIGRAMA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52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74b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Examen</a:t>
            </a:r>
            <a:r>
              <a:rPr lang="en-US" dirty="0" smtClean="0"/>
              <a:t>: </a:t>
            </a:r>
            <a:r>
              <a:rPr lang="en-US" dirty="0" err="1" smtClean="0"/>
              <a:t>Capitulo</a:t>
            </a:r>
            <a:r>
              <a:rPr lang="en-US" dirty="0" smtClean="0"/>
              <a:t> 3 is TOMORROW</a:t>
            </a:r>
          </a:p>
          <a:p>
            <a:pPr lvl="1"/>
            <a:r>
              <a:rPr lang="en-US" dirty="0" smtClean="0"/>
              <a:t>school </a:t>
            </a:r>
            <a:r>
              <a:rPr lang="en-US" dirty="0"/>
              <a:t>vocabulary</a:t>
            </a:r>
          </a:p>
          <a:p>
            <a:pPr lvl="1"/>
            <a:r>
              <a:rPr lang="en-US" dirty="0"/>
              <a:t>store vocabulary</a:t>
            </a:r>
          </a:p>
          <a:p>
            <a:pPr lvl="1"/>
            <a:r>
              <a:rPr lang="en-US" dirty="0"/>
              <a:t>Verbs: Regular -AR</a:t>
            </a:r>
          </a:p>
          <a:p>
            <a:pPr lvl="1"/>
            <a:r>
              <a:rPr lang="en-US" dirty="0"/>
              <a:t>Verbs: Irregular IR, DAR. ESTAR</a:t>
            </a:r>
          </a:p>
          <a:p>
            <a:pPr lvl="1"/>
            <a:r>
              <a:rPr lang="en-US" dirty="0"/>
              <a:t>A + </a:t>
            </a:r>
            <a:r>
              <a:rPr lang="en-US" i="1" dirty="0"/>
              <a:t>definite article</a:t>
            </a:r>
            <a:endParaRPr lang="en-US" dirty="0"/>
          </a:p>
          <a:p>
            <a:pPr lvl="1"/>
            <a:r>
              <a:rPr lang="en-US" dirty="0"/>
              <a:t>DE + </a:t>
            </a:r>
            <a:r>
              <a:rPr lang="en-US" i="1" dirty="0"/>
              <a:t>definite article</a:t>
            </a:r>
            <a:endParaRPr lang="en-US" dirty="0"/>
          </a:p>
          <a:p>
            <a:pPr lvl="1"/>
            <a:r>
              <a:rPr lang="en-US" dirty="0"/>
              <a:t>Cultural readings:</a:t>
            </a:r>
          </a:p>
          <a:p>
            <a:pPr lvl="2"/>
            <a:r>
              <a:rPr lang="en-US" u="sng" dirty="0" err="1"/>
              <a:t>Escuelas</a:t>
            </a:r>
            <a:r>
              <a:rPr lang="en-US" u="sng" dirty="0"/>
              <a:t> </a:t>
            </a:r>
            <a:r>
              <a:rPr lang="en-US" u="sng" dirty="0" err="1"/>
              <a:t>Aqui</a:t>
            </a:r>
            <a:r>
              <a:rPr lang="en-US" u="sng" dirty="0"/>
              <a:t> y </a:t>
            </a:r>
            <a:r>
              <a:rPr lang="en-US" u="sng" dirty="0" err="1"/>
              <a:t>en</a:t>
            </a:r>
            <a:r>
              <a:rPr lang="en-US" u="sng" dirty="0"/>
              <a:t> </a:t>
            </a:r>
            <a:r>
              <a:rPr lang="en-US" u="sng" dirty="0" err="1"/>
              <a:t>Latinoamerica</a:t>
            </a:r>
            <a:r>
              <a:rPr lang="en-US" dirty="0"/>
              <a:t>. p 112</a:t>
            </a:r>
          </a:p>
          <a:p>
            <a:pPr lvl="2"/>
            <a:r>
              <a:rPr lang="en-US" u="sng" dirty="0" err="1"/>
              <a:t>Quienes</a:t>
            </a:r>
            <a:r>
              <a:rPr lang="en-US" u="sng" dirty="0"/>
              <a:t> </a:t>
            </a:r>
            <a:r>
              <a:rPr lang="en-US" u="sng" dirty="0" err="1"/>
              <a:t>trabajan</a:t>
            </a:r>
            <a:r>
              <a:rPr lang="en-US" u="sng" dirty="0"/>
              <a:t>?</a:t>
            </a:r>
            <a:r>
              <a:rPr lang="en-US" dirty="0"/>
              <a:t> p. 114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00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3009</TotalTime>
  <Words>183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Practica</vt:lpstr>
      <vt:lpstr>PowerPoint Presentation</vt:lpstr>
      <vt:lpstr>Mas Practica</vt:lpstr>
      <vt:lpstr>Tarea 74b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602 La fecha es el 26 de mayo del 2017</dc:title>
  <dc:creator>Helen Zumaeta</dc:creator>
  <cp:lastModifiedBy>Helen Zumaeta</cp:lastModifiedBy>
  <cp:revision>21</cp:revision>
  <dcterms:created xsi:type="dcterms:W3CDTF">2017-05-17T16:25:39Z</dcterms:created>
  <dcterms:modified xsi:type="dcterms:W3CDTF">2018-06-05T18:44:28Z</dcterms:modified>
</cp:coreProperties>
</file>